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0693400" cy="15122525"/>
  <p:notesSz cx="7029450" cy="10158413"/>
  <p:defaultTextStyle>
    <a:defPPr>
      <a:defRPr lang="en-US"/>
    </a:defPPr>
    <a:lvl1pPr marL="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755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7511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21266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5022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8777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42533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62885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900440" algn="l" defTabSz="147511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63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38" d="100"/>
          <a:sy n="38" d="100"/>
        </p:scale>
        <p:origin x="2640" y="90"/>
      </p:cViewPr>
      <p:guideLst>
        <p:guide orient="horz" pos="4763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4697787"/>
            <a:ext cx="9089390" cy="32415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010" y="8569432"/>
            <a:ext cx="7485380" cy="386464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7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7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12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5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8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425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62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9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14535" y="808637"/>
            <a:ext cx="1804512" cy="172018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004" y="808637"/>
            <a:ext cx="5235311" cy="172018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05" y="9717623"/>
            <a:ext cx="9089390" cy="3003501"/>
          </a:xfrm>
        </p:spPr>
        <p:txBody>
          <a:bodyPr anchor="t"/>
          <a:lstStyle>
            <a:lvl1pPr algn="l">
              <a:defRPr sz="65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705" y="6409574"/>
            <a:ext cx="9089390" cy="3308051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7555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75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21266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4pPr>
            <a:lvl5pPr marL="2950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5pPr>
            <a:lvl6pPr marL="368777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6pPr>
            <a:lvl7pPr marL="442533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7pPr>
            <a:lvl8pPr marL="516288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8pPr>
            <a:lvl9pPr marL="590044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1004" y="4704788"/>
            <a:ext cx="3519911" cy="13305723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9138" y="4704788"/>
            <a:ext cx="3519911" cy="13305723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605603"/>
            <a:ext cx="9624060" cy="252042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2" y="3385067"/>
            <a:ext cx="4724775" cy="1410735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37555" indent="0">
              <a:buNone/>
              <a:defRPr sz="3200" b="1"/>
            </a:lvl2pPr>
            <a:lvl3pPr marL="1475110" indent="0">
              <a:buNone/>
              <a:defRPr sz="2900" b="1"/>
            </a:lvl3pPr>
            <a:lvl4pPr marL="2212665" indent="0">
              <a:buNone/>
              <a:defRPr sz="2600" b="1"/>
            </a:lvl4pPr>
            <a:lvl5pPr marL="2950220" indent="0">
              <a:buNone/>
              <a:defRPr sz="2600" b="1"/>
            </a:lvl5pPr>
            <a:lvl6pPr marL="3687775" indent="0">
              <a:buNone/>
              <a:defRPr sz="2600" b="1"/>
            </a:lvl6pPr>
            <a:lvl7pPr marL="4425330" indent="0">
              <a:buNone/>
              <a:defRPr sz="2600" b="1"/>
            </a:lvl7pPr>
            <a:lvl8pPr marL="5162885" indent="0">
              <a:buNone/>
              <a:defRPr sz="2600" b="1"/>
            </a:lvl8pPr>
            <a:lvl9pPr marL="590044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672" y="4795801"/>
            <a:ext cx="4724775" cy="8712955"/>
          </a:xfrm>
        </p:spPr>
        <p:txBody>
          <a:bodyPr/>
          <a:lstStyle>
            <a:lvl1pPr>
              <a:defRPr sz="39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2100" y="3385067"/>
            <a:ext cx="4726631" cy="1410735"/>
          </a:xfrm>
        </p:spPr>
        <p:txBody>
          <a:bodyPr anchor="b"/>
          <a:lstStyle>
            <a:lvl1pPr marL="0" indent="0">
              <a:buNone/>
              <a:defRPr sz="3900" b="1"/>
            </a:lvl1pPr>
            <a:lvl2pPr marL="737555" indent="0">
              <a:buNone/>
              <a:defRPr sz="3200" b="1"/>
            </a:lvl2pPr>
            <a:lvl3pPr marL="1475110" indent="0">
              <a:buNone/>
              <a:defRPr sz="2900" b="1"/>
            </a:lvl3pPr>
            <a:lvl4pPr marL="2212665" indent="0">
              <a:buNone/>
              <a:defRPr sz="2600" b="1"/>
            </a:lvl4pPr>
            <a:lvl5pPr marL="2950220" indent="0">
              <a:buNone/>
              <a:defRPr sz="2600" b="1"/>
            </a:lvl5pPr>
            <a:lvl6pPr marL="3687775" indent="0">
              <a:buNone/>
              <a:defRPr sz="2600" b="1"/>
            </a:lvl6pPr>
            <a:lvl7pPr marL="4425330" indent="0">
              <a:buNone/>
              <a:defRPr sz="2600" b="1"/>
            </a:lvl7pPr>
            <a:lvl8pPr marL="5162885" indent="0">
              <a:buNone/>
              <a:defRPr sz="2600" b="1"/>
            </a:lvl8pPr>
            <a:lvl9pPr marL="590044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2100" y="4795801"/>
            <a:ext cx="4726631" cy="8712955"/>
          </a:xfrm>
        </p:spPr>
        <p:txBody>
          <a:bodyPr/>
          <a:lstStyle>
            <a:lvl1pPr>
              <a:defRPr sz="39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2" y="602101"/>
            <a:ext cx="3518055" cy="2562428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823" y="602103"/>
            <a:ext cx="5977908" cy="12906657"/>
          </a:xfrm>
        </p:spPr>
        <p:txBody>
          <a:bodyPr/>
          <a:lstStyle>
            <a:lvl1pPr>
              <a:defRPr sz="5200"/>
            </a:lvl1pPr>
            <a:lvl2pPr>
              <a:defRPr sz="4500"/>
            </a:lvl2pPr>
            <a:lvl3pPr>
              <a:defRPr sz="39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672" y="3164530"/>
            <a:ext cx="3518055" cy="10344229"/>
          </a:xfrm>
        </p:spPr>
        <p:txBody>
          <a:bodyPr/>
          <a:lstStyle>
            <a:lvl1pPr marL="0" indent="0">
              <a:buNone/>
              <a:defRPr sz="2300"/>
            </a:lvl1pPr>
            <a:lvl2pPr marL="737555" indent="0">
              <a:buNone/>
              <a:defRPr sz="1900"/>
            </a:lvl2pPr>
            <a:lvl3pPr marL="1475110" indent="0">
              <a:buNone/>
              <a:defRPr sz="1600"/>
            </a:lvl3pPr>
            <a:lvl4pPr marL="2212665" indent="0">
              <a:buNone/>
              <a:defRPr sz="1500"/>
            </a:lvl4pPr>
            <a:lvl5pPr marL="2950220" indent="0">
              <a:buNone/>
              <a:defRPr sz="1500"/>
            </a:lvl5pPr>
            <a:lvl6pPr marL="3687775" indent="0">
              <a:buNone/>
              <a:defRPr sz="1500"/>
            </a:lvl6pPr>
            <a:lvl7pPr marL="4425330" indent="0">
              <a:buNone/>
              <a:defRPr sz="1500"/>
            </a:lvl7pPr>
            <a:lvl8pPr marL="5162885" indent="0">
              <a:buNone/>
              <a:defRPr sz="1500"/>
            </a:lvl8pPr>
            <a:lvl9pPr marL="590044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1" y="10585767"/>
            <a:ext cx="6416040" cy="124971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981" y="1351225"/>
            <a:ext cx="6416040" cy="9073515"/>
          </a:xfrm>
        </p:spPr>
        <p:txBody>
          <a:bodyPr/>
          <a:lstStyle>
            <a:lvl1pPr marL="0" indent="0">
              <a:buNone/>
              <a:defRPr sz="5200"/>
            </a:lvl1pPr>
            <a:lvl2pPr marL="737555" indent="0">
              <a:buNone/>
              <a:defRPr sz="4500"/>
            </a:lvl2pPr>
            <a:lvl3pPr marL="1475110" indent="0">
              <a:buNone/>
              <a:defRPr sz="3900"/>
            </a:lvl3pPr>
            <a:lvl4pPr marL="2212665" indent="0">
              <a:buNone/>
              <a:defRPr sz="3200"/>
            </a:lvl4pPr>
            <a:lvl5pPr marL="2950220" indent="0">
              <a:buNone/>
              <a:defRPr sz="3200"/>
            </a:lvl5pPr>
            <a:lvl6pPr marL="3687775" indent="0">
              <a:buNone/>
              <a:defRPr sz="3200"/>
            </a:lvl6pPr>
            <a:lvl7pPr marL="4425330" indent="0">
              <a:buNone/>
              <a:defRPr sz="3200"/>
            </a:lvl7pPr>
            <a:lvl8pPr marL="5162885" indent="0">
              <a:buNone/>
              <a:defRPr sz="3200"/>
            </a:lvl8pPr>
            <a:lvl9pPr marL="5900440" indent="0">
              <a:buNone/>
              <a:defRPr sz="32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981" y="11835480"/>
            <a:ext cx="6416040" cy="1774794"/>
          </a:xfrm>
        </p:spPr>
        <p:txBody>
          <a:bodyPr/>
          <a:lstStyle>
            <a:lvl1pPr marL="0" indent="0">
              <a:buNone/>
              <a:defRPr sz="2300"/>
            </a:lvl1pPr>
            <a:lvl2pPr marL="737555" indent="0">
              <a:buNone/>
              <a:defRPr sz="1900"/>
            </a:lvl2pPr>
            <a:lvl3pPr marL="1475110" indent="0">
              <a:buNone/>
              <a:defRPr sz="1600"/>
            </a:lvl3pPr>
            <a:lvl4pPr marL="2212665" indent="0">
              <a:buNone/>
              <a:defRPr sz="1500"/>
            </a:lvl4pPr>
            <a:lvl5pPr marL="2950220" indent="0">
              <a:buNone/>
              <a:defRPr sz="1500"/>
            </a:lvl5pPr>
            <a:lvl6pPr marL="3687775" indent="0">
              <a:buNone/>
              <a:defRPr sz="1500"/>
            </a:lvl6pPr>
            <a:lvl7pPr marL="4425330" indent="0">
              <a:buNone/>
              <a:defRPr sz="1500"/>
            </a:lvl7pPr>
            <a:lvl8pPr marL="5162885" indent="0">
              <a:buNone/>
              <a:defRPr sz="1500"/>
            </a:lvl8pPr>
            <a:lvl9pPr marL="590044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670" y="605603"/>
            <a:ext cx="9624060" cy="2520420"/>
          </a:xfrm>
          <a:prstGeom prst="rect">
            <a:avLst/>
          </a:prstGeom>
        </p:spPr>
        <p:txBody>
          <a:bodyPr vert="horz" lIns="147511" tIns="73756" rIns="147511" bIns="737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3528593"/>
            <a:ext cx="9624060" cy="9980166"/>
          </a:xfrm>
          <a:prstGeom prst="rect">
            <a:avLst/>
          </a:prstGeom>
        </p:spPr>
        <p:txBody>
          <a:bodyPr vert="horz" lIns="147511" tIns="73756" rIns="147511" bIns="737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671" y="14016342"/>
            <a:ext cx="2495127" cy="805134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81C99-9530-489B-B093-D6A9954752F2}" type="datetimeFigureOut">
              <a:rPr lang="en-GB" smtClean="0"/>
              <a:pPr/>
              <a:t>17/11/2016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3580" y="14016342"/>
            <a:ext cx="3386243" cy="805134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3604" y="14016342"/>
            <a:ext cx="2495127" cy="805134"/>
          </a:xfrm>
          <a:prstGeom prst="rect">
            <a:avLst/>
          </a:prstGeom>
        </p:spPr>
        <p:txBody>
          <a:bodyPr vert="horz" lIns="147511" tIns="73756" rIns="147511" bIns="73756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28E06-B27E-4955-85AB-4F09B618193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5110" rtl="0" eaLnBrk="1" latinLnBrk="0" hangingPunct="1">
        <a:spcBef>
          <a:spcPct val="0"/>
        </a:spcBef>
        <a:buNone/>
        <a:defRPr sz="7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3166" indent="-553166" algn="l" defTabSz="1475110" rtl="0" eaLnBrk="1" latinLnBrk="0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198527" indent="-460972" algn="l" defTabSz="147511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43888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581443" indent="-368778" algn="l" defTabSz="147511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318998" indent="-368778" algn="l" defTabSz="1475110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56553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94108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531663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69218" indent="-368778" algn="l" defTabSz="147511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755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7511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1266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5022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8777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2533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62885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00440" algn="l" defTabSz="14751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53" y="-1"/>
            <a:ext cx="10690953" cy="15122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0953" cy="151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0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0689059" cy="151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2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0953" cy="151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9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3400" cy="1512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9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" y="-1"/>
            <a:ext cx="10690953" cy="151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2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61" y="-32843"/>
            <a:ext cx="10714171" cy="151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38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20" y="-1"/>
            <a:ext cx="10722620" cy="151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3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0953" cy="151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0953" cy="151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8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0953" cy="151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1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0953" cy="151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6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0953" cy="151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0953" cy="151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2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87"/>
            <a:ext cx="10699002" cy="1513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1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0953" cy="151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9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68" y="-1"/>
            <a:ext cx="10719668" cy="151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2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690953" cy="151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3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trb209</dc:creator>
  <cp:lastModifiedBy>Andrew Worley</cp:lastModifiedBy>
  <cp:revision>120</cp:revision>
  <cp:lastPrinted>2016-11-17T16:39:02Z</cp:lastPrinted>
  <dcterms:created xsi:type="dcterms:W3CDTF">2013-10-02T10:21:25Z</dcterms:created>
  <dcterms:modified xsi:type="dcterms:W3CDTF">2016-11-17T16:53:05Z</dcterms:modified>
</cp:coreProperties>
</file>